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9"/>
  </p:notesMasterIdLst>
  <p:sldIdLst>
    <p:sldId id="336" r:id="rId2"/>
    <p:sldId id="294" r:id="rId3"/>
    <p:sldId id="318" r:id="rId4"/>
    <p:sldId id="289" r:id="rId5"/>
    <p:sldId id="295" r:id="rId6"/>
    <p:sldId id="326" r:id="rId7"/>
    <p:sldId id="286" r:id="rId8"/>
    <p:sldId id="321" r:id="rId9"/>
    <p:sldId id="323" r:id="rId10"/>
    <p:sldId id="307" r:id="rId11"/>
    <p:sldId id="329" r:id="rId12"/>
    <p:sldId id="300" r:id="rId13"/>
    <p:sldId id="301" r:id="rId14"/>
    <p:sldId id="319" r:id="rId15"/>
    <p:sldId id="309" r:id="rId16"/>
    <p:sldId id="315" r:id="rId17"/>
    <p:sldId id="31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2B1AD39-F183-44FA-92D0-F7CDE4DB7412}">
          <p14:sldIdLst>
            <p14:sldId id="336"/>
            <p14:sldId id="294"/>
            <p14:sldId id="318"/>
            <p14:sldId id="289"/>
            <p14:sldId id="295"/>
            <p14:sldId id="326"/>
            <p14:sldId id="286"/>
            <p14:sldId id="321"/>
            <p14:sldId id="323"/>
            <p14:sldId id="307"/>
            <p14:sldId id="329"/>
            <p14:sldId id="300"/>
            <p14:sldId id="301"/>
            <p14:sldId id="319"/>
            <p14:sldId id="309"/>
            <p14:sldId id="315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31A8-623E-473A-8430-745307BF2197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DB3BF-899F-48DB-9098-41879600E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2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9664-D0C0-4B88-B185-0466157BF8EC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EB8D-B04A-4AAD-A840-D95C2C6E9670}" type="datetimeFigureOut">
              <a:rPr lang="ru-RU"/>
              <a:t>27.03.2023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AE0CE-D47A-4F98-BDB6-4401682B601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C571-5668-46C8-B6D6-D2DAB1787BF2}" type="datetimeFigureOut">
              <a:rPr lang="ru-RU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5FD-3CEA-4042-ACD2-A898C0C1A7B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6CAF-5324-4D1A-96AD-8E161265D0F4}" type="datetimeFigureOut">
              <a:rPr lang="ru-RU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C824-2084-46F4-98C2-66DBEE7372B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A78D-9BD1-44A9-994F-A1FCC9F5751C}" type="datetimeFigureOut">
              <a:rPr lang="ru-RU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233B-3172-472F-8368-A75B2E945E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F0C9-FAAC-4FD8-A370-67C84C483393}" type="datetimeFigureOut">
              <a:rPr lang="ru-RU"/>
              <a:t>27.03.2023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DD09A-E164-41B9-B8B3-BF480C22A02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139E-ED37-4E47-AD0E-5B5DD8FD82BD}" type="datetimeFigureOut">
              <a:rPr lang="ru-RU"/>
              <a:t>27.03.2023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20E2-E17C-4040-BC9E-8AEB2A9DDF6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55B3-0CC6-4026-BA1B-9E18DFBCDB2F}" type="datetimeFigureOut">
              <a:rPr lang="ru-RU"/>
              <a:t>27.03.2023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727E-037D-485D-AEEC-D8790BE16A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ECED-1CB9-40DB-853D-C267B1036476}" type="datetimeFigureOut">
              <a:rPr lang="ru-RU"/>
              <a:t>27.03.2023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B364-8837-4837-A840-EAB96AA4AD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BBAB-A331-46E2-A170-10DD4A24A5D8}" type="datetimeFigureOut">
              <a:rPr lang="ru-RU"/>
              <a:t>27.03.2023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7331-61D7-49D7-A0F8-EE32972128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CB63-A972-49E7-83DE-90DC69C98CF7}" type="datetimeFigureOut">
              <a:rPr lang="ru-RU"/>
              <a:t>27.03.2023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0D4B-223E-42A0-A963-534ECF18544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9E9B-74F9-4BBE-A4AF-F06FE0327547}" type="datetimeFigureOut">
              <a:rPr lang="ru-RU"/>
              <a:t>27.03.2023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4CD8-9B67-4388-B75E-8675E344BA4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3D5E52-5F45-43C8-8C24-660F9CEFBF00}" type="datetimeFigureOut">
              <a:rPr lang="ru-RU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8D417E3-06E0-42C7-8864-EE9341B9517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588" y="2173288"/>
            <a:ext cx="5965825" cy="24225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>
          <a:xfrm>
            <a:off x="2022475" y="4606925"/>
            <a:ext cx="5970588" cy="8366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Желтобрюхова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Н.М.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МАДОУ «Детский сад № 3»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Roma\Desktop\76d2b07021608b4cbcda4923be156716df4a2e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542"/>
            <a:ext cx="8640959" cy="44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aam.ru/upload/blogs/2515ececab49dc67af49a8cf3a18cd84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04" y="442847"/>
            <a:ext cx="4174186" cy="285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Офтальмотренажёр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642990" cy="320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E:\Наши фотографии\море 3\море 3 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04" y="3861048"/>
            <a:ext cx="4174186" cy="253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рода траектории, по которым дети «бегают» глазами (зигзаги, овалы, спирали и т.д.)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podelise.ru/tw_files2/urls_409/3/d-203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67240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user\рабочий стол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84830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61" y="3933056"/>
            <a:ext cx="36583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933056"/>
            <a:ext cx="38483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100" y="404664"/>
            <a:ext cx="7910264" cy="11521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размещены разнообразные задания для глазодвигательного поиска. В ответ на каждый вопрос дети совершают движения глазами.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All Users\Документы\Мои рисунки\Kodak Pictures\2009-02-26\100_1462.jpg"/>
          <p:cNvPicPr>
            <a:picLocks noChangeAspect="1" noChangeArrowheads="1"/>
          </p:cNvPicPr>
          <p:nvPr/>
        </p:nvPicPr>
        <p:blipFill>
          <a:blip r:embed="rId2" cstate="print"/>
          <a:srcRect t="7857" r="13538" b="9164"/>
          <a:stretch>
            <a:fillRect/>
          </a:stretch>
        </p:blipFill>
        <p:spPr bwMode="auto">
          <a:xfrm>
            <a:off x="6816183" y="4419004"/>
            <a:ext cx="1981200" cy="18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919" y="4419004"/>
            <a:ext cx="2119313" cy="1890316"/>
          </a:xfrm>
          <a:prstGeom prst="rect">
            <a:avLst/>
          </a:prstGeom>
          <a:noFill/>
          <a:ln w="28440">
            <a:solidFill>
              <a:srgbClr val="00CC99"/>
            </a:solidFill>
            <a:miter lim="800000"/>
            <a:headEnd/>
            <a:tailEnd/>
          </a:ln>
          <a:effectLst>
            <a:outerShdw dist="50912" dir="2700000" algn="ctr" rotWithShape="0">
              <a:srgbClr val="000000">
                <a:alpha val="40033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0108" y="4419004"/>
            <a:ext cx="1890580" cy="1890316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 cstate="print"/>
          <a:srcRect l="-1610" t="14157" r="54259" b="28812"/>
          <a:stretch>
            <a:fillRect/>
          </a:stretch>
        </p:blipFill>
        <p:spPr bwMode="auto">
          <a:xfrm>
            <a:off x="561374" y="5013176"/>
            <a:ext cx="1634362" cy="1297591"/>
          </a:xfrm>
          <a:prstGeom prst="rect">
            <a:avLst/>
          </a:prstGeom>
          <a:noFill/>
          <a:ln w="2844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145" y="1765969"/>
            <a:ext cx="2139950" cy="1436688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6499" t="3685" r="6499" b="4913"/>
          <a:stretch>
            <a:fillRect/>
          </a:stretch>
        </p:blipFill>
        <p:spPr bwMode="auto">
          <a:xfrm>
            <a:off x="6948264" y="1724667"/>
            <a:ext cx="1905000" cy="2439988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4327" y="1892437"/>
            <a:ext cx="2144713" cy="2286000"/>
          </a:xfrm>
          <a:prstGeom prst="rect">
            <a:avLst/>
          </a:prstGeom>
          <a:noFill/>
          <a:ln w="2844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501008"/>
            <a:ext cx="1656184" cy="1178663"/>
          </a:xfrm>
          <a:prstGeom prst="rect">
            <a:avLst/>
          </a:prstGeom>
          <a:noFill/>
          <a:ln w="28575">
            <a:solidFill>
              <a:srgbClr val="0000FF"/>
            </a:solidFill>
            <a:rou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/>
          <a:srcRect l="4906" t="3677" r="4906" b="1839"/>
          <a:stretch>
            <a:fillRect/>
          </a:stretch>
        </p:blipFill>
        <p:spPr bwMode="auto">
          <a:xfrm>
            <a:off x="4750108" y="1892437"/>
            <a:ext cx="1808163" cy="2272218"/>
          </a:xfrm>
          <a:prstGeom prst="rect">
            <a:avLst/>
          </a:prstGeom>
          <a:noFill/>
          <a:ln w="9525">
            <a:noFill/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460431" cy="648071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Тренируем зрение , устраняется усталость и напряжение глаз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00_1624"/>
          <p:cNvPicPr/>
          <p:nvPr/>
        </p:nvPicPr>
        <p:blipFill>
          <a:blip r:embed="rId2" cstate="print"/>
          <a:srcRect l="8514" t="7037" r="6987" b="11130"/>
          <a:stretch>
            <a:fillRect/>
          </a:stretch>
        </p:blipFill>
        <p:spPr bwMode="auto">
          <a:xfrm>
            <a:off x="5292080" y="3789040"/>
            <a:ext cx="335085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0_1623"/>
          <p:cNvPicPr/>
          <p:nvPr/>
        </p:nvPicPr>
        <p:blipFill>
          <a:blip r:embed="rId3" cstate="print"/>
          <a:srcRect l="29015" t="29111" r="6850" b="9589"/>
          <a:stretch>
            <a:fillRect/>
          </a:stretch>
        </p:blipFill>
        <p:spPr bwMode="auto">
          <a:xfrm>
            <a:off x="414062" y="3789040"/>
            <a:ext cx="336584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039238" cy="302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9"/>
            <a:ext cx="7982272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глазодвигательных упражнений можно использовать  мелкие предметы, различные зрительные тренажёры, стихи,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 и т. д.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:\Для Елены Анатольевны\IMG_20180116_104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336704" cy="3360032"/>
          </a:xfrm>
          <a:prstGeom prst="rect">
            <a:avLst/>
          </a:prstGeom>
          <a:noFill/>
        </p:spPr>
      </p:pic>
      <p:pic>
        <p:nvPicPr>
          <p:cNvPr id="4" name="Рисунок 3" descr="http://ped-kopilka.ru/upload/blogs/16355_1fe21c086bfdcebd038e72d888696a1c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1911">
            <a:off x="6464489" y="4519755"/>
            <a:ext cx="2468192" cy="1836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ped-kopilka.ru/upload/blogs/16355_0425071651d1a982efb5a13b1ba970c8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69160">
            <a:off x="289309" y="4587059"/>
            <a:ext cx="2228234" cy="1901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3642221" cy="31263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Упражнение «Лошадка»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2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331236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071937" y="3356992"/>
            <a:ext cx="4708627" cy="288032"/>
          </a:xfrm>
        </p:spPr>
        <p:txBody>
          <a:bodyPr/>
          <a:lstStyle/>
          <a:p>
            <a:pPr marL="45720" indent="0" algn="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«Геометрические фигуры»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Здоровьесберегающие технолог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доровьесберегающие технолог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9088" y="3717032"/>
            <a:ext cx="3338195" cy="244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5"/>
          <p:cNvSpPr txBox="1"/>
          <p:nvPr/>
        </p:nvSpPr>
        <p:spPr bwMode="auto">
          <a:xfrm>
            <a:off x="1793871" y="6381328"/>
            <a:ext cx="4708627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800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72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380" indent="-18288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anose="02040502050405020303" pitchFamily="18" charset="0"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«Часы»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2920" y="530352"/>
            <a:ext cx="7712418" cy="826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500034" y="1214422"/>
            <a:ext cx="8286808" cy="2398582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двигательная активность у детей;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 и усталость у детей;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у детей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раскрепощенность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эмоциональность в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 комфорт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430" marR="0" lvl="0" indent="-26543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1071546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  <a:endParaRPr lang="ru-RU" sz="5400" b="1" cap="all" spc="0" dirty="0">
              <a:ln>
                <a:solidFill>
                  <a:srgbClr val="0070C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растет число детей с ограниченными возможностями здоровья (ОВЗ). У большинства детей с ОВЗ отмечается общее моторное отставание, а отсутствие физической нагрузки заметно тормозит мыслительный процесс, внимание, речевое развитие. Таким образом,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являются эффективным методом преодоления трудностей интеллектуального развития у детей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наука о развитии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умственных способностей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определенные двигательные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головного мозга еще влияют растяжки, дыхательные упражнения, глазодвигательные упражнения, телесные упражнения, упражнения для развития мелкой моторики, упражнения на релаксацию и массаж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энергетизацию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900113" y="1720850"/>
            <a:ext cx="7416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 необходимо проводить регулярно 2-3 раза в день по 3-5 минут.</a:t>
            </a:r>
            <a:b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подборе глазодвигательных упражнений учитывается возраст, состояние зрения и быстрота реакции ребёнка. Дети во время проведения упражнений не должны уставать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oma\Desktop\uprazhnenia_dlya_gl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2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616624" cy="2664296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внимания используют яркие игрушки, карандаши, ручки и любые предметы, вызывающие интерес и фиксацию взгляда.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располагается  по-разному: сначала в горизонтальном положении, после – сидя, на завершающем этапе – стоя.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oma\Desktop\Новая папка (4)\IMG_20230123_161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594"/>
            <a:ext cx="2592288" cy="29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ma\Desktop\Новая папка (4)\IMG_20230123_16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97525"/>
            <a:ext cx="3024336" cy="32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ma\Desktop\Новая папка (4)\IMG_20230123_162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7525"/>
            <a:ext cx="3075806" cy="32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5397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4067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тренажеров для глаз считается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Базарнова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виде цветных контуров должен располагаться на потолке или высоко на стене и дети должны водить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по цветным контурам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горизонтали и вертикали.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было интересно многократно выполнять такие упражнения,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сочинить сказку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7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4742522" cy="6120679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глаз.</a:t>
            </a:r>
            <a:b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Суть гимнастики — в «рисовании» глазами фигур. Выполнять упражнения нужно медленно, желательно повторять каждое по 3-5 раз.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1.Первые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очень простые: нужно перемещать взгляд вверх и вниз, затем вправо и 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влево.</a:t>
            </a:r>
            <a:b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2-3.Рисуем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диагональные линии.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.Описываем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прямоугольники: сначала по часовой стрелке, затем — против.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5-6.Рисуем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фигуры, напоминающие песочные часы и знак бесконечности.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.Описываем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круг. Нужно делать это медленно и останавливаться в воображаемых точках на 12 часов, 3 часа, 6 часов, 9 часов. Работаем по и против часовой стрелки.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.Рисуем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букву «W», переводя взгляд из угла в угол и фиксируясь в нижних и верхних точках.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9-10.Представляем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собой трубу и обводим вокруг нее витки. Делаем 5 витков в одну сторону и 5 в другую.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11.Вырисовываем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 — от центра к краю окружности. Движения должны быть плавными и медленными. Выполняем упражнение до тех пор, пока круг не начнет проходить по полю зрения.</a:t>
            </a:r>
            <a:b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12.Представляем </a:t>
            </a:r>
            <a:r>
              <a:rPr lang="ru-RU" sz="1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глобус и медленно раскручиваем его в воображении, сосредоточив взгляд на линии экватора.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4994043" y="1200497"/>
            <a:ext cx="3970445" cy="31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00B0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256</Words>
  <Application>Microsoft Office PowerPoint</Application>
  <PresentationFormat>Экран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привлечения внимания используют яркие игрушки, карандаши, ручки и любые предметы, вызывающие интерес и фиксацию взгляда.  Тело располагается  по-разному: сначала в горизонтальном положении, после – сидя, на завершающем этапе – стоя.</vt:lpstr>
      <vt:lpstr>Презентация PowerPoint</vt:lpstr>
      <vt:lpstr>Презентация PowerPoint</vt:lpstr>
      <vt:lpstr>Гимнастика для глаз. Суть гимнастики — в «рисовании» глазами фигур. Выполнять упражнения нужно медленно, желательно повторять каждое по 3-5 раз.  1.Первые упражнения очень простые: нужно перемещать взгляд вверх и вниз, затем вправо и влево. 2-3.Рисуем глазами диагональные линии. 4.Описываем глазами прямоугольники: сначала по часовой стрелке, затем — против. 5-6.Рисуем глазами фигуры, напоминающие песочные часы и знак бесконечности. 7.Описываем глазами круг. Нужно делать это медленно и останавливаться в воображаемых точках на 12 часов, 3 часа, 6 часов, 9 часов. Работаем по и против часовой стрелки. 8.Рисуем букву «W», переводя взгляд из угла в угол и фиксируясь в нижних и верхних точках. 9-10.Представляем перед собой трубу и обводим вокруг нее витки. Делаем 5 витков в одну сторону и 5 в другую. 11.Вырисовываем спираль — от центра к краю окружности. Движения должны быть плавными и медленными. Выполняем упражнение до тех пор, пока круг не начнет проходить по полю зрения. 12.Представляем глобус и медленно раскручиваем его в воображении, сосредоточив взгляд на линии экватора. </vt:lpstr>
      <vt:lpstr>Презентация PowerPoint</vt:lpstr>
      <vt:lpstr>Разного рода траектории, по которым дети «бегают» глазами (зигзаги, овалы, спирали и т.д.)</vt:lpstr>
      <vt:lpstr>В группах размещены разнообразные задания для глазодвигательного поиска. В ответ на каждый вопрос дети совершают движения глазами.</vt:lpstr>
      <vt:lpstr>Тренируем зрение , устраняется усталость и напряжение глаз.</vt:lpstr>
      <vt:lpstr>Для глазодвигательных упражнений можно использовать  мелкие предметы, различные зрительные тренажёры, стихи, потешки, сказки и т. д. </vt:lpstr>
      <vt:lpstr>      Упражнение «Лошадка»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</dc:creator>
  <cp:lastModifiedBy>Roma</cp:lastModifiedBy>
  <cp:revision>48</cp:revision>
  <dcterms:created xsi:type="dcterms:W3CDTF">2023-01-12T12:21:00Z</dcterms:created>
  <dcterms:modified xsi:type="dcterms:W3CDTF">2023-03-27T14:42:47Z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D4EEEB4B43044CCEAC286A881AC7E7FF</vt:lpwstr>
  </property>
  <property fmtid="{D5CDD505-2E9C-101B-9397-08002B2CF9AE}" pid="3" name="KSOProductBuildVer">
    <vt:lpwstr>1049-11.2.0.11440</vt:lpwstr>
  </property>
</Properties>
</file>